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355" autoAdjust="0"/>
  </p:normalViewPr>
  <p:slideViewPr>
    <p:cSldViewPr snapToGrid="0">
      <p:cViewPr varScale="1">
        <p:scale>
          <a:sx n="101" d="100"/>
          <a:sy n="101" d="100"/>
        </p:scale>
        <p:origin x="93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A0569-47B4-45C4-9835-F5702B4C3C3F}" type="datetimeFigureOut">
              <a:rPr lang="ru-RU" smtClean="0"/>
              <a:t>01.10.2015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9BA06-591B-4965-86DE-6868016C23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67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Юныша</a:t>
            </a:r>
            <a:r>
              <a:rPr lang="ru-RU" baseline="0" dirty="0" smtClean="0"/>
              <a:t> и девушка друзья по переписки. В один прекрасный момент понимают, </a:t>
            </a:r>
            <a:r>
              <a:rPr lang="ru-RU" baseline="0" dirty="0" smtClean="0"/>
              <a:t> что не могут друг без друга и не зависимо друг от друга решают во чтобы то ни стало увидеть друг друга. </a:t>
            </a:r>
            <a:r>
              <a:rPr lang="ru-RU" baseline="0" dirty="0" smtClean="0"/>
              <a:t>С этого начинается путешествие для каждого из </a:t>
            </a:r>
            <a:r>
              <a:rPr lang="ru-RU" baseline="0" dirty="0" smtClean="0"/>
              <a:t>героев.  </a:t>
            </a:r>
            <a:r>
              <a:rPr lang="ru-RU" baseline="0" dirty="0" smtClean="0"/>
              <a:t>Таким образом мы получаем уникальный </a:t>
            </a:r>
            <a:r>
              <a:rPr lang="ru-RU" baseline="0" dirty="0" err="1" smtClean="0"/>
              <a:t>геймплей</a:t>
            </a:r>
            <a:r>
              <a:rPr lang="ru-RU" baseline="0" dirty="0" smtClean="0"/>
              <a:t> для каждого из героев, т.е. персонаж парня идёт слева на право а девушки – справа на лево, что по нашему мнению заставит пользователей взглянуть на обычные задачи с другой </a:t>
            </a:r>
            <a:r>
              <a:rPr lang="ru-RU" baseline="0" dirty="0" err="1" smtClean="0"/>
              <a:t>строноы</a:t>
            </a:r>
            <a:endParaRPr lang="ru-RU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9BA06-591B-4965-86DE-6868016C23C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46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Основой для логических задач послужит принцип магнита.</a:t>
            </a:r>
            <a:r>
              <a:rPr lang="ru-RU" baseline="0" dirty="0" smtClean="0"/>
              <a:t> Герои смогут менять магнитные поля </a:t>
            </a:r>
            <a:r>
              <a:rPr lang="ru-RU" baseline="0" dirty="0" err="1" smtClean="0"/>
              <a:t>некотрых</a:t>
            </a:r>
            <a:r>
              <a:rPr lang="ru-RU" baseline="0" dirty="0" smtClean="0"/>
              <a:t> предметов, изменяя тем самым геометрию уровня. Естественно на данном примере показан лишь принцип работы.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9BA06-591B-4965-86DE-6868016C23C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57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данном слайде приведен пример более реальной задачи для наших уровней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9BA06-591B-4965-86DE-6868016C23C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1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Если</a:t>
            </a:r>
            <a:r>
              <a:rPr lang="ru-RU" baseline="0" dirty="0" smtClean="0"/>
              <a:t> говорить об объёме реализуемого проекта планируется реализовать </a:t>
            </a:r>
            <a:r>
              <a:rPr lang="ru-RU" baseline="0" dirty="0" err="1" smtClean="0"/>
              <a:t>платформер</a:t>
            </a:r>
            <a:r>
              <a:rPr lang="ru-RU" baseline="0" dirty="0" smtClean="0"/>
              <a:t> на 9 экранах. По 4 для каждого из героев и один общий экран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9BA06-591B-4965-86DE-6868016C23C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051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Платформами</a:t>
            </a:r>
            <a:r>
              <a:rPr lang="ru-RU" baseline="0" dirty="0" smtClean="0"/>
              <a:t> для реализации выбраны </a:t>
            </a:r>
            <a:r>
              <a:rPr lang="en-US" baseline="0" dirty="0" smtClean="0"/>
              <a:t>Android 4.4 </a:t>
            </a:r>
            <a:r>
              <a:rPr lang="ru-RU" baseline="0" dirty="0" smtClean="0"/>
              <a:t>и </a:t>
            </a:r>
            <a:r>
              <a:rPr lang="en-US" baseline="0" dirty="0" smtClean="0"/>
              <a:t>iOS</a:t>
            </a:r>
            <a:r>
              <a:rPr lang="ru-RU" baseline="0" dirty="0" smtClean="0"/>
              <a:t>. Для </a:t>
            </a:r>
            <a:r>
              <a:rPr lang="ru-RU" baseline="0" dirty="0" err="1" smtClean="0"/>
              <a:t>андроида</a:t>
            </a:r>
            <a:r>
              <a:rPr lang="ru-RU" baseline="0" dirty="0" smtClean="0"/>
              <a:t> планируется реализовать прототип к декабрю, а финальную версию выпустить к февралю, а для </a:t>
            </a:r>
            <a:r>
              <a:rPr lang="en-US" baseline="0" dirty="0" smtClean="0"/>
              <a:t>iOS </a:t>
            </a:r>
            <a:r>
              <a:rPr lang="ru-RU" baseline="0" dirty="0" smtClean="0"/>
              <a:t>планируется реализовать проект к концу второго семестра.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9BA06-591B-4965-86DE-6868016C23C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95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939338"/>
            <a:ext cx="7766936" cy="3111498"/>
          </a:xfrm>
        </p:spPr>
        <p:txBody>
          <a:bodyPr/>
          <a:lstStyle/>
          <a:p>
            <a:r>
              <a:rPr lang="ru-RU" sz="4800" dirty="0" smtClean="0"/>
              <a:t>Коллективная разработка 2</a:t>
            </a:r>
            <a:r>
              <a:rPr lang="en-US" sz="4800" dirty="0" smtClean="0"/>
              <a:t>D</a:t>
            </a:r>
            <a:r>
              <a:rPr lang="ru-RU" sz="4800" dirty="0" smtClean="0"/>
              <a:t> </a:t>
            </a:r>
            <a:r>
              <a:rPr lang="ru-RU" sz="4800" dirty="0" err="1" smtClean="0"/>
              <a:t>платформера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Разработчики: Краснов Д.А., Михайлов В.В.,</a:t>
            </a:r>
          </a:p>
          <a:p>
            <a:r>
              <a:rPr lang="ru-RU" dirty="0"/>
              <a:t>О</a:t>
            </a:r>
            <a:r>
              <a:rPr lang="ru-RU" dirty="0" smtClean="0"/>
              <a:t>стровский Г.Е., Патюков Н.И.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95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2124"/>
          </a:xfrm>
        </p:spPr>
        <p:txBody>
          <a:bodyPr/>
          <a:lstStyle/>
          <a:p>
            <a:pPr algn="ctr"/>
            <a:r>
              <a:rPr lang="ru-RU" dirty="0" smtClean="0"/>
              <a:t>Преимущества проекта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84" y="2221496"/>
            <a:ext cx="1475316" cy="342939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2221497"/>
            <a:ext cx="1440708" cy="3429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8425" y="1797943"/>
            <a:ext cx="5429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Преимущества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Сценарий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2 главных героя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err="1" smtClean="0"/>
              <a:t>Геймплей</a:t>
            </a:r>
            <a:r>
              <a:rPr lang="ru-RU" sz="3200" dirty="0" smtClean="0"/>
              <a:t> каждого героя уникален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Логические задачи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820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8147"/>
          </a:xfrm>
        </p:spPr>
        <p:txBody>
          <a:bodyPr/>
          <a:lstStyle/>
          <a:p>
            <a:pPr algn="ctr"/>
            <a:r>
              <a:rPr lang="ru-RU" dirty="0" smtClean="0"/>
              <a:t>Примеры логических задач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67" y="1608984"/>
            <a:ext cx="6402680" cy="4802010"/>
          </a:xfrm>
        </p:spPr>
      </p:pic>
    </p:spTree>
    <p:extLst>
      <p:ext uri="{BB962C8B-B14F-4D97-AF65-F5344CB8AC3E}">
        <p14:creationId xmlns:p14="http://schemas.microsoft.com/office/powerpoint/2010/main" val="20349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8147"/>
          </a:xfrm>
        </p:spPr>
        <p:txBody>
          <a:bodyPr/>
          <a:lstStyle/>
          <a:p>
            <a:pPr algn="ctr"/>
            <a:r>
              <a:rPr lang="ru-RU" dirty="0" smtClean="0"/>
              <a:t>Примеры логических задач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09" y="1525003"/>
            <a:ext cx="6298214" cy="533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85725"/>
            <a:ext cx="8596668" cy="752475"/>
          </a:xfrm>
        </p:spPr>
        <p:txBody>
          <a:bodyPr/>
          <a:lstStyle/>
          <a:p>
            <a:pPr algn="ctr"/>
            <a:r>
              <a:rPr lang="ru-RU" dirty="0" smtClean="0"/>
              <a:t>Планы по реализации проекта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" y="763002"/>
            <a:ext cx="802298" cy="186495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51" y="955508"/>
            <a:ext cx="2721995" cy="1360998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1044001" y="1381125"/>
            <a:ext cx="67627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263" y="4959951"/>
            <a:ext cx="783477" cy="1864953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flipH="1">
            <a:off x="8777488" y="5625727"/>
            <a:ext cx="67627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351" y="5211928"/>
            <a:ext cx="2721995" cy="1360998"/>
          </a:xfrm>
          <a:prstGeom prst="rect">
            <a:avLst/>
          </a:prstGeom>
        </p:spPr>
      </p:pic>
      <p:sp>
        <p:nvSpPr>
          <p:cNvPr id="12" name="Умножение 11"/>
          <p:cNvSpPr/>
          <p:nvPr/>
        </p:nvSpPr>
        <p:spPr>
          <a:xfrm>
            <a:off x="4923821" y="1274991"/>
            <a:ext cx="758706" cy="75870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094422" y="5384595"/>
            <a:ext cx="58862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ru-RU" sz="6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01688" y="1139993"/>
            <a:ext cx="58862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6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ru-RU" sz="6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22" y="2971800"/>
            <a:ext cx="2493874" cy="15916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Стрелка вправо 15"/>
          <p:cNvSpPr/>
          <p:nvPr/>
        </p:nvSpPr>
        <p:spPr>
          <a:xfrm rot="5400000">
            <a:off x="4113624" y="2433830"/>
            <a:ext cx="550220" cy="433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16200000">
            <a:off x="6037878" y="4667473"/>
            <a:ext cx="550220" cy="433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множение 17"/>
          <p:cNvSpPr/>
          <p:nvPr/>
        </p:nvSpPr>
        <p:spPr>
          <a:xfrm>
            <a:off x="4822151" y="5513073"/>
            <a:ext cx="758706" cy="75870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97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85725"/>
            <a:ext cx="8596668" cy="752475"/>
          </a:xfrm>
        </p:spPr>
        <p:txBody>
          <a:bodyPr/>
          <a:lstStyle/>
          <a:p>
            <a:pPr algn="ctr"/>
            <a:r>
              <a:rPr lang="ru-RU" dirty="0" smtClean="0"/>
              <a:t>Планы по реализации проекта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6" y="1495424"/>
            <a:ext cx="6605404" cy="3520729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1824574" y="5134768"/>
            <a:ext cx="329609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beta – 1.12.15</a:t>
            </a:r>
          </a:p>
          <a:p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release – 1.02.16</a:t>
            </a:r>
            <a:endParaRPr lang="ru-RU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625049" y="5134768"/>
            <a:ext cx="34836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release – 1.06.16</a:t>
            </a:r>
            <a:endParaRPr lang="ru-RU" sz="3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35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 smtClean="0"/>
              <a:t>Команда разработчиков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Team Leader – </a:t>
            </a:r>
            <a:r>
              <a:rPr lang="ru-RU" sz="2400" dirty="0" smtClean="0"/>
              <a:t>Краснов Д.А.</a:t>
            </a:r>
          </a:p>
          <a:p>
            <a:r>
              <a:rPr lang="ru-RU" sz="2400" dirty="0" smtClean="0"/>
              <a:t>Технический писатель – Патюков Н.И.</a:t>
            </a:r>
          </a:p>
          <a:p>
            <a:r>
              <a:rPr lang="ru-RU" sz="2400" dirty="0" smtClean="0"/>
              <a:t>Кодеры – Михайлов В.В. и Островский Г.Е.</a:t>
            </a:r>
            <a:endParaRPr lang="ru-RU" sz="24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7334" y="4714875"/>
            <a:ext cx="8596668" cy="9525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4000" dirty="0" smtClean="0"/>
              <a:t>Внутреннее название проекта</a:t>
            </a:r>
            <a:r>
              <a:rPr lang="en-US" sz="4000" dirty="0" smtClean="0"/>
              <a:t> </a:t>
            </a:r>
            <a:r>
              <a:rPr lang="en-US" sz="4000" dirty="0" err="1" smtClean="0"/>
              <a:t>TwoHearts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405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32165" y="2643485"/>
            <a:ext cx="7632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Спасибо за внимание!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92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204</TotalTime>
  <Words>278</Words>
  <Application>Microsoft Office PowerPoint</Application>
  <PresentationFormat>Широкоэкранный</PresentationFormat>
  <Paragraphs>34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Аспект</vt:lpstr>
      <vt:lpstr>Коллективная разработка 2D платформера</vt:lpstr>
      <vt:lpstr>Преимущества проекта</vt:lpstr>
      <vt:lpstr>Примеры логических задач</vt:lpstr>
      <vt:lpstr>Примеры логических задач</vt:lpstr>
      <vt:lpstr>Планы по реализации проекта</vt:lpstr>
      <vt:lpstr>Планы по реализации проекта</vt:lpstr>
      <vt:lpstr>Команда разработчиков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Коллективная разработка 2D платформера</dc:title>
  <dc:creator>Краснов Дмитрий</dc:creator>
  <cp:lastModifiedBy>Краснов Дмитрий</cp:lastModifiedBy>
  <cp:revision>11</cp:revision>
  <dcterms:created xsi:type="dcterms:W3CDTF">2015-10-01T00:02:02Z</dcterms:created>
  <dcterms:modified xsi:type="dcterms:W3CDTF">2015-10-01T03:48:09Z</dcterms:modified>
</cp:coreProperties>
</file>